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197"/>
  </p:normalViewPr>
  <p:slideViewPr>
    <p:cSldViewPr snapToGrid="0">
      <p:cViewPr varScale="1">
        <p:scale>
          <a:sx n="90" d="100"/>
          <a:sy n="90" d="100"/>
        </p:scale>
        <p:origin x="232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24CB-5662-F043-BFB5-674DE2427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0E4DE2-4C85-F3EB-0F8C-392AA222F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38928-5F59-9005-EA57-1500AC34A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5E05-2182-4F4B-941C-1EDCA60EA5E1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8A9B6-8F69-CAE8-6EF3-CABF49837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F0B60-90A2-84F6-4600-2F5388931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B853-FB8D-CC45-8E12-715BE0FB8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5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AACBE-237B-6B3D-855C-FC2E48C4A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2E290A-DD1A-C86D-20A4-2C5F45775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31C06-E8DC-F6E8-4EA8-2BC3E2731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5E05-2182-4F4B-941C-1EDCA60EA5E1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A737D-127E-A61C-556D-D62DA5F86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21D3C-645A-9232-D07B-ECDA969D7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B853-FB8D-CC45-8E12-715BE0FB8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8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69FEF8-1A05-61A2-912C-0253A78DC2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433AE8-C389-38C1-2E90-B6037CF98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31AAD-D910-88ED-8445-1C5C652B2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5E05-2182-4F4B-941C-1EDCA60EA5E1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89551-3791-9359-9AF7-DFA2FDBBD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9BC7C-63D2-64EF-B35E-AE007EC7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B853-FB8D-CC45-8E12-715BE0FB8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3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6CBC9-DAA6-C303-17BC-F7D5E25F6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EFC7D-4376-DE80-3111-B3798A1BA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83DC3-0150-1E5B-76FD-838AE1A37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5E05-2182-4F4B-941C-1EDCA60EA5E1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D297C-E0FC-39FB-6158-D2D14A7DE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EB689-A0B3-81BB-C907-B3BFF227B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B853-FB8D-CC45-8E12-715BE0FB8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3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F6E51-2AE4-9D48-EE03-BBB90A1B3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05784-8FBC-F72A-EF5F-C3D2878E8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37479-1342-CE49-336D-DD100FB1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5E05-2182-4F4B-941C-1EDCA60EA5E1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CD2B4-55F4-2F27-B3DC-703BD02B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763CE-19B8-26E8-CFC1-F8D917DBB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B853-FB8D-CC45-8E12-715BE0FB8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63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1BB5C-1969-AC5E-20C1-1E0628677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064E2-4420-7005-88A6-677C4506BA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3CB1D-77C4-975C-EA47-F0208910F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B3809-88E2-9BA1-F671-E601FAF3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5E05-2182-4F4B-941C-1EDCA60EA5E1}" type="datetimeFigureOut">
              <a:rPr lang="en-US" smtClean="0"/>
              <a:t>4/13/23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24B87-BAB2-F26C-00D1-9CC9365DB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89763-694C-B277-09AA-D36E07AF1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B853-FB8D-CC45-8E12-715BE0FB8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3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38062-057B-6C9C-9DE4-E910832EC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B6523-4081-5C64-374C-469BB7001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A3C370-F81C-F29B-48AC-10DA3A939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554788-F7CC-C9D5-1905-259C55B52F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290EC-B34E-C9C5-3B37-E03E4A34C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6DB9EB-F269-DA23-204D-F1FE48FBF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5E05-2182-4F4B-941C-1EDCA60EA5E1}" type="datetimeFigureOut">
              <a:rPr lang="en-US" smtClean="0"/>
              <a:t>4/13/23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B8F46A-1473-35E5-AA42-DCC51D5C3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255AA-ECFE-DDCA-254F-4960B84D2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B853-FB8D-CC45-8E12-715BE0FB8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02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1CF40-015D-B863-06F3-40472E145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9BEC66-3CDF-F27D-8E1F-DBCC46211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5E05-2182-4F4B-941C-1EDCA60EA5E1}" type="datetimeFigureOut">
              <a:rPr lang="en-US" smtClean="0"/>
              <a:t>4/13/23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2C1B1F-6EB0-6C5E-C3C3-AF833FCB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BDD1-9DEA-543B-4C7B-9359B11DB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B853-FB8D-CC45-8E12-715BE0FB8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7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F4BC64-4DF3-DCD2-6BF4-00230D093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5E05-2182-4F4B-941C-1EDCA60EA5E1}" type="datetimeFigureOut">
              <a:rPr lang="en-US" smtClean="0"/>
              <a:t>4/13/23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98305-C179-930F-B73E-685061A2D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EC7F9-2411-ACFB-B0F4-E12E191AF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B853-FB8D-CC45-8E12-715BE0FB8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49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B94AB-ADA3-09D5-128B-08DFB06F2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030A-34F0-334B-82E5-F13C6BB6A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15C9F9-0FAC-C09D-0275-73F6C6675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5848F-CF0F-A450-1DF6-C9A53AEDA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5E05-2182-4F4B-941C-1EDCA60EA5E1}" type="datetimeFigureOut">
              <a:rPr lang="en-US" smtClean="0"/>
              <a:t>4/13/23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C3ED25-77C6-9D6F-B622-2EA70B9B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2885C-510C-892E-36BE-3C1B28812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B853-FB8D-CC45-8E12-715BE0FB8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5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E76C8-F240-EE90-351E-A87EC5D3B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827132-3CB1-788C-4BC8-16D7B5FCDA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2049E8-294A-DAC4-55B2-EF094D625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2139-5477-AA8C-7759-7707148E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5E05-2182-4F4B-941C-1EDCA60EA5E1}" type="datetimeFigureOut">
              <a:rPr lang="en-US" smtClean="0"/>
              <a:t>4/13/23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625E8-1145-9D5C-2449-259DC5EF0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58790-FF0F-1539-31A2-0557D09EC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B853-FB8D-CC45-8E12-715BE0FB8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9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54BAD6-D4CF-FFB0-9344-D9D159C9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8EF9D-E8D8-79C3-D6FE-9810E864C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BBDDF-AC33-5F5A-137E-5628C1F57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C5E05-2182-4F4B-941C-1EDCA60EA5E1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75A73-B9F1-0944-4BE0-8EE3083492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A6DCE-FF7B-1C3A-DDD9-D1C71B837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AB853-FB8D-CC45-8E12-715BE0FB8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A065453F-9670-4506-AF9D-D547B55F01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11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application, website, PowerPoint&#10;&#10;Description automatically generated">
            <a:extLst>
              <a:ext uri="{FF2B5EF4-FFF2-40B4-BE49-F238E27FC236}">
                <a16:creationId xmlns:a16="http://schemas.microsoft.com/office/drawing/2014/main" id="{E0787065-7E24-3617-CCEC-124BF1A200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79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3A8034A-75EC-A986-C028-97ADBCD8CF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67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9589BEB-BD3C-294B-2B50-AEE3C6BD92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02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E36C2BF-967B-6050-10BC-43182EF4B0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05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890F79B4-FA32-825F-F698-BCCF1F7DB4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38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3A0847C-61D5-A9D6-5998-B1B3209C04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47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8816B44-AF35-8AFE-0216-ADB2757D4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7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F9952BD3-C19E-24D9-ACCB-4A431DFB60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83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B74DD9B6-D13B-440E-6AFB-52F9C4D784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61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electronics, screen, screenshot&#10;&#10;Description automatically generated">
            <a:extLst>
              <a:ext uri="{FF2B5EF4-FFF2-40B4-BE49-F238E27FC236}">
                <a16:creationId xmlns:a16="http://schemas.microsoft.com/office/drawing/2014/main" id="{31ABBE04-EE48-AEA4-DE79-13FA7ED2E2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89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C6AAD38-A879-CCA6-B621-BC9DBA534A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28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B3E4917-8957-E2B7-7EB2-66554AA03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08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A630FB3-A790-181A-FE47-1DA269BB4F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85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1BA52E68-2810-DABA-7C4E-499F087239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00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BC2023B-3E93-4A06-ADCB-501CDA1239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26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website&#10;&#10;Description automatically generated">
            <a:extLst>
              <a:ext uri="{FF2B5EF4-FFF2-40B4-BE49-F238E27FC236}">
                <a16:creationId xmlns:a16="http://schemas.microsoft.com/office/drawing/2014/main" id="{2261A238-B06A-AB96-7A2F-864465799E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30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diagram, application&#10;&#10;Description automatically generated with medium confidence">
            <a:extLst>
              <a:ext uri="{FF2B5EF4-FFF2-40B4-BE49-F238E27FC236}">
                <a16:creationId xmlns:a16="http://schemas.microsoft.com/office/drawing/2014/main" id="{AD323F50-F38D-42C6-7C43-EBFD157BF3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30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FCCA2DF6-7998-5CC8-441B-8F6B6E0596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9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5F517A3D-559A-408E-2665-FC67086476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870D9B7-A9E3-6A4D-9521-7830DF6D58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66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2A3B68B-D3EA-F651-E71C-9403B6BA7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34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8F9FD35-9F62-6A69-AC0C-F46AFFB036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07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B5F39F0-FA29-06FA-88CA-9D7111C76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21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1E094D9-65BD-CDD9-B839-382735AC8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00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2C15E7B-577F-EE5F-E460-0C8DE60120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2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DJ Brett</dc:creator>
  <cp:lastModifiedBy>Adam DJ Brett</cp:lastModifiedBy>
  <cp:revision>1</cp:revision>
  <dcterms:created xsi:type="dcterms:W3CDTF">2023-04-13T14:47:05Z</dcterms:created>
  <dcterms:modified xsi:type="dcterms:W3CDTF">2023-04-13T14:51:14Z</dcterms:modified>
</cp:coreProperties>
</file>